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71" r:id="rId5"/>
    <p:sldId id="260" r:id="rId6"/>
    <p:sldId id="262" r:id="rId7"/>
    <p:sldId id="263" r:id="rId8"/>
    <p:sldId id="272" r:id="rId9"/>
    <p:sldId id="273" r:id="rId10"/>
    <p:sldId id="274" r:id="rId11"/>
    <p:sldId id="275" r:id="rId12"/>
    <p:sldId id="264" r:id="rId13"/>
    <p:sldId id="265" r:id="rId14"/>
    <p:sldId id="276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/>
    <p:restoredTop sz="93097"/>
  </p:normalViewPr>
  <p:slideViewPr>
    <p:cSldViewPr snapToGrid="0" snapToObjects="1">
      <p:cViewPr varScale="1">
        <p:scale>
          <a:sx n="82" d="100"/>
          <a:sy n="82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AOLME Graduation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POLK middle school</a:t>
            </a:r>
          </a:p>
          <a:p>
            <a:r>
              <a:rPr lang="en-US" dirty="0" smtClean="0"/>
              <a:t>May 17, 2018</a:t>
            </a:r>
            <a:endParaRPr lang="en-US" dirty="0"/>
          </a:p>
        </p:txBody>
      </p:sp>
      <p:pic>
        <p:nvPicPr>
          <p:cNvPr id="4" name="Shape 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2874" y="4455620"/>
            <a:ext cx="945611" cy="9040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73395" y="5359713"/>
            <a:ext cx="7309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National Science Foundation-Innovative Technology Experiences for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Students and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Teachers (ITEST) 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Award # 1613637 </a:t>
            </a:r>
          </a:p>
        </p:txBody>
      </p:sp>
    </p:spTree>
    <p:extLst>
      <p:ext uri="{BB962C8B-B14F-4D97-AF65-F5344CB8AC3E}">
        <p14:creationId xmlns:p14="http://schemas.microsoft.com/office/powerpoint/2010/main" val="2295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Denominators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" y="714375"/>
            <a:ext cx="10160000" cy="57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6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Denominators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7" y="714375"/>
            <a:ext cx="10418763" cy="58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1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CEC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4" y="1352549"/>
            <a:ext cx="5854701" cy="4391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1352549"/>
            <a:ext cx="5940424" cy="44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CEC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1304329"/>
            <a:ext cx="5969001" cy="4476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" y="1304329"/>
            <a:ext cx="5969001" cy="44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CEC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" y="1304329"/>
            <a:ext cx="5969001" cy="4476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1304329"/>
            <a:ext cx="5987256" cy="44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2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UNM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6" y="1272776"/>
            <a:ext cx="5842795" cy="4382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71" y="1272776"/>
            <a:ext cx="5842795" cy="43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UNM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1241523"/>
            <a:ext cx="5872163" cy="4404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0" y="1252536"/>
            <a:ext cx="5842795" cy="43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UNM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" y="1143000"/>
            <a:ext cx="5791200" cy="434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8" y="1114426"/>
            <a:ext cx="5829298" cy="43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357187"/>
            <a:ext cx="668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FIELD TRIP TO UNM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6" y="1326395"/>
            <a:ext cx="5866969" cy="4400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1345122"/>
            <a:ext cx="5817028" cy="43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4922" y="458212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Champions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2" y="1042987"/>
            <a:ext cx="9801226" cy="55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Champions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7" y="714375"/>
            <a:ext cx="7849702" cy="58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Experts on Nothing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814388"/>
            <a:ext cx="10457066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4885" y="158175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Experts on Nothing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8" r="9674"/>
          <a:stretch/>
        </p:blipFill>
        <p:spPr>
          <a:xfrm rot="5400000">
            <a:off x="3115154" y="946880"/>
            <a:ext cx="5814321" cy="54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Team Brilliant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714375"/>
            <a:ext cx="79629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8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Team </a:t>
            </a:r>
            <a:r>
              <a:rPr lang="en-US" sz="3200" b="1" dirty="0" smtClean="0"/>
              <a:t>Brilliant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42" y="714375"/>
            <a:ext cx="10129771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Avengers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7" y="714375"/>
            <a:ext cx="10120313" cy="57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6347" y="129600"/>
            <a:ext cx="680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Avengers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7" y="714375"/>
            <a:ext cx="8120063" cy="60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cut/>
      </p:transition>
    </mc:Choice>
    <mc:Fallback xmlns="">
      <p:transition advClick="0" advTm="8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593</TotalTime>
  <Words>72</Words>
  <Application>Microsoft Macintosh PowerPoint</Application>
  <PresentationFormat>Widescreen</PresentationFormat>
  <Paragraphs>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</vt:lpstr>
      <vt:lpstr>AOLME Graduation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AOLME Graduation</dc:title>
  <dc:creator>Sylvia Celedon-Pattichis</dc:creator>
  <cp:lastModifiedBy>Microsoft Office User</cp:lastModifiedBy>
  <cp:revision>33</cp:revision>
  <dcterms:created xsi:type="dcterms:W3CDTF">2017-05-09T06:12:38Z</dcterms:created>
  <dcterms:modified xsi:type="dcterms:W3CDTF">2018-05-17T21:45:42Z</dcterms:modified>
</cp:coreProperties>
</file>